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64" r:id="rId13"/>
    <p:sldId id="271" r:id="rId14"/>
    <p:sldId id="272" r:id="rId15"/>
    <p:sldId id="273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4FA2-D603-470D-AF62-1EFDAF2A9BBE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3E21-5A1E-4997-A0C8-6FACD576D5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бо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50464906_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357166"/>
            <a:ext cx="8286776" cy="7253512"/>
          </a:xfrm>
          <a:prstGeom prst="rect">
            <a:avLst/>
          </a:prstGeom>
        </p:spPr>
      </p:pic>
      <p:pic>
        <p:nvPicPr>
          <p:cNvPr id="5" name="Рисунок 4" descr="mapru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078" y="0"/>
            <a:ext cx="3678822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12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К</a:t>
            </a:r>
            <a:r>
              <a:rPr lang="ru-RU" sz="2400" b="1" i="1" dirty="0" smtClean="0">
                <a:solidFill>
                  <a:srgbClr val="002060"/>
                </a:solidFill>
              </a:rPr>
              <a:t>ультурно-патриотическое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воспитание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http://www.nevadm.ru/images/stories/news/2014/05-08-9.jpg"/>
          <p:cNvPicPr>
            <a:picLocks noChangeAspect="1" noChangeArrowheads="1"/>
          </p:cNvPicPr>
          <p:nvPr/>
        </p:nvPicPr>
        <p:blipFill>
          <a:blip r:embed="rId3"/>
          <a:srcRect l="15000" t="19375" r="8749"/>
          <a:stretch>
            <a:fillRect/>
          </a:stretch>
        </p:blipFill>
        <p:spPr bwMode="auto">
          <a:xfrm>
            <a:off x="714348" y="1285860"/>
            <a:ext cx="3857652" cy="271927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326285" y="4000504"/>
            <a:ext cx="947028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ормирование у детей и молодежи города стремления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 знаниям о богатейших культурных традициях города,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края, России, к осознанию единства и одновременно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многообразия и преемственности культурных традиций,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их безусловной ценности для развития современной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культурной и общественно-государственной жизни.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174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Спортивно-патриотическое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воспитание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p71412.jpg"/>
          <p:cNvPicPr>
            <a:picLocks noChangeAspect="1"/>
          </p:cNvPicPr>
          <p:nvPr/>
        </p:nvPicPr>
        <p:blipFill>
          <a:blip r:embed="rId3"/>
          <a:srcRect l="8333" b="10625"/>
          <a:stretch>
            <a:fillRect/>
          </a:stretch>
        </p:blipFill>
        <p:spPr>
          <a:xfrm>
            <a:off x="857224" y="1285860"/>
            <a:ext cx="3679607" cy="2571768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929066"/>
            <a:ext cx="91312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ормирование у молодежи ответственного отношения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 здоровью, развитие массовой физической культуры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спорта, укрепление морально-волевых качеств,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силы, ловкости, выносливости, стойкости,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воспитание мужества, дисциплинированности,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использование спортивных достижений в интересах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патриотического воспитания горожан.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428604"/>
            <a:ext cx="1819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2017 год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92869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«Герои России: эстафета поколений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» </a:t>
            </a:r>
          </a:p>
          <a:p>
            <a:pPr algn="ctr"/>
            <a:endParaRPr lang="ru-RU" sz="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посвящен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25-летию звания «Герой Российской Федерации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» 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NNrSptdJtK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57166"/>
            <a:ext cx="2143124" cy="1607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14612" y="3071810"/>
            <a:ext cx="2970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ИТОГИ РЕАЛИЗАЦИИ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57187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Мемориальные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военнослужащим-невинномыссцам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погибшим и пропавшим без вести в Республике Афганистан и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Создание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 экспозиций и передвижных выставок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в обра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зовательных организациях города, посвященных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Героям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России;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Буклет «Новые герои России» (к 25-летию со дня учреждения высшего звания «Герой России»);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 Стена Памяти  «Герои России! Честь и доблесть!»;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Книга «Молодое поколение Невинномысска о Героях России».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571480"/>
            <a:ext cx="1819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2018 год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286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«Великой стране - достойное будущее!»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143248"/>
            <a:ext cx="2970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ИТОГИ РЕАЛИЗАЦИИ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1475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Сборник методических рекомендаций для лидеров ученического самоуправления образовательных организаций «Азбука лидера»;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Видеоролик «Твой выбор - твоё будущее!» (по итогам акций «Обращение к Президенту», «Я голосую!», городской школы актива);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патриотических песен в исполнении вокалистов и творческих коллективов города Невинномысска «Великой стране - великое будущее! »;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лидеров и победителей городского конкурса эссе «Письмо Президенту» с представителями администрации Президента РФ (с Полномочным представителем Президента Российской Федерации в СКФО)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mayak.sbor.net/oldimages/fc2d753012825636949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46153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571480"/>
            <a:ext cx="1819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2019 год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00306"/>
            <a:ext cx="9286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«Оружие славных русских Побед»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п</a:t>
            </a:r>
            <a:r>
              <a:rPr lang="ru-RU" sz="2800" b="1" i="1" dirty="0" smtClean="0">
                <a:solidFill>
                  <a:srgbClr val="C00000"/>
                </a:solidFill>
              </a:rPr>
              <a:t>освященный  </a:t>
            </a:r>
            <a:r>
              <a:rPr lang="ru-RU" sz="2800" b="1" i="1" dirty="0">
                <a:solidFill>
                  <a:srgbClr val="C00000"/>
                </a:solidFill>
              </a:rPr>
              <a:t>100-летию М.Т. Калашникова</a:t>
            </a:r>
            <a:endParaRPr lang="ru-RU" sz="28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571876"/>
            <a:ext cx="2970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ИТОГИ РЕАЛИЗАЦИИ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21481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лучших работ участников городского конкурса по начальному моделированию «Сила великой армии»,  посвященных 100-летию М.Т. Калашникова;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 военной техники;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 исследовательских проектов «Российское оружие: история и современность»;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Экспозиция «Оружие славных русских Побед» на Посту № 1.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funsuslik.ru/content/img/EUYD9Q1sVPdRhp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571480"/>
            <a:ext cx="1819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2020 год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16"/>
            <a:ext cx="9286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«Подвиг их бессмертен»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посвященный  75-летию Великой Победы</a:t>
            </a:r>
            <a:endParaRPr lang="ru-RU" sz="28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071810"/>
            <a:ext cx="2970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ИТОГИ РЕАЛИЗАЦИИ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50043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Реконструкция и капитальный ремонт мемориального комплекса у обелиска «Вечная Слава»;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экспозиций и передвижных выставок  в образовательных организациях города, посвященных 75-летию Победы;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Слет юнармейских отрядов, посвященный 5-летию Всероссийского военно-патриотического движения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Библиографический указатель, посвященный 75-летию Победы в ВОВ 1941-1945 гг.;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 «Эстафета великих дел» детских организаций школ;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Стена Памяти.</a:t>
            </a:r>
          </a:p>
        </p:txBody>
      </p:sp>
      <p:pic>
        <p:nvPicPr>
          <p:cNvPr id="28674" name="Picture 2" descr="http://www.nevadm.ru/images/stories/news/2013/01-16-1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28596" y="214290"/>
            <a:ext cx="1908561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бо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50464906_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357166"/>
            <a:ext cx="8286776" cy="7253512"/>
          </a:xfrm>
          <a:prstGeom prst="rect">
            <a:avLst/>
          </a:prstGeom>
        </p:spPr>
      </p:pic>
      <p:pic>
        <p:nvPicPr>
          <p:cNvPr id="5" name="Рисунок 4" descr="mapru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078" y="0"/>
            <a:ext cx="3678822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929066"/>
            <a:ext cx="7772400" cy="147002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i="1" dirty="0" smtClean="0">
                <a:solidFill>
                  <a:srgbClr val="002060"/>
                </a:solidFill>
              </a:rPr>
              <a:t>ГОРОДСКАЯ </a:t>
            </a:r>
            <a:r>
              <a:rPr lang="ru-RU" b="1" i="1" dirty="0">
                <a:solidFill>
                  <a:srgbClr val="002060"/>
                </a:solidFill>
              </a:rPr>
              <a:t>ЦЕЛЕВАЯ ПРОГРАММА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«ПАТРИОТИЧЕСКОЕ ВОСПИТАНИЕ ДЕТЕЙ И МОЛОДЕЖИ ГОРОДА НЕВИННОМЫССКА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на  2017 </a:t>
            </a:r>
            <a:r>
              <a:rPr lang="ru-RU" b="1" i="1" dirty="0">
                <a:solidFill>
                  <a:srgbClr val="002060"/>
                </a:solidFill>
              </a:rPr>
              <a:t>- 2020 годы»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750" y="0"/>
            <a:ext cx="3560149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428868"/>
          <a:ext cx="8143932" cy="3940239"/>
        </p:xfrm>
        <a:graphic>
          <a:graphicData uri="http://schemas.openxmlformats.org/drawingml/2006/table">
            <a:tbl>
              <a:tblPr/>
              <a:tblGrid>
                <a:gridCol w="2623576"/>
                <a:gridCol w="2760178"/>
                <a:gridCol w="2760178"/>
              </a:tblGrid>
              <a:tr h="4064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Куратор Программы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Михаил Анатольевич </a:t>
                      </a:r>
                      <a:r>
                        <a:rPr lang="ru-RU" sz="28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Миненков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Глава города Невинномысска Ставропольского края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Ответственный исполнитель Программы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Управление образования администрации города Невинномысска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С.Б. Денисюк, начальник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управления образования администрации города Невинномысска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500306"/>
          <a:ext cx="8358246" cy="3483674"/>
        </p:xfrm>
        <a:graphic>
          <a:graphicData uri="http://schemas.openxmlformats.org/drawingml/2006/table">
            <a:tbl>
              <a:tblPr/>
              <a:tblGrid>
                <a:gridCol w="2071702"/>
                <a:gridCol w="3453730"/>
                <a:gridCol w="2832814"/>
              </a:tblGrid>
              <a:tr h="1422400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Исполнители 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Комитет по молодежной политике, физической культуре и спорту администрации города Невинномысска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М.Е. Вилков,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председатель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КМПФКС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Комитет по культуре администрации города Невинномысска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Н.Н.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Старченко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председатель комитета по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219" marR="84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5277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Программа нацелена на: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3616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оенно-патриотическое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воспитание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/>
          <a:srcRect l="24708" t="20387"/>
          <a:stretch>
            <a:fillRect/>
          </a:stretch>
        </p:blipFill>
        <p:spPr>
          <a:xfrm>
            <a:off x="571472" y="1357298"/>
            <a:ext cx="3341657" cy="2357454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3929066"/>
            <a:ext cx="87868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Формирование у граждан России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правовой культуры, высокой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нравственности, осознанной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гражданской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позиции,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мировоззрения, готовности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сознательному, бескорыстному, добровольному служению своему народу и выполнению своего конституционного долга.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4270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Г</a:t>
            </a:r>
            <a:r>
              <a:rPr lang="ru-RU" sz="2400" b="1" i="1" dirty="0" smtClean="0">
                <a:solidFill>
                  <a:srgbClr val="002060"/>
                </a:solidFill>
              </a:rPr>
              <a:t>ражданско-патриотическое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воспитание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6" name="Picture 6" descr="http://www.nevadm.ru/images/stories/news/2015/05/12-32.jpg"/>
          <p:cNvPicPr>
            <a:picLocks noChangeAspect="1" noChangeArrowheads="1"/>
          </p:cNvPicPr>
          <p:nvPr/>
        </p:nvPicPr>
        <p:blipFill>
          <a:blip r:embed="rId3"/>
          <a:srcRect r="13178" b="13953"/>
          <a:stretch>
            <a:fillRect/>
          </a:stretch>
        </p:blipFill>
        <p:spPr bwMode="auto">
          <a:xfrm>
            <a:off x="642910" y="1357298"/>
            <a:ext cx="4429156" cy="2926406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-179771" y="4429132"/>
            <a:ext cx="93237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ормирование у граждан России моральных качеств,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обеспечивающих их способность к защите Российского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государства, его граждан, уважительного отношения к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службе в Вооруженных Силах Российской Федерации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обеспечение ее высокого общественного престижа.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0735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Историко-патриотическое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воспитание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4" descr="http://www.esosedi.ru/fiber/242763/fit/1400x1000/kraevedcheskiy_muz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571900" cy="2380417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овышение уровня знаний детей и молодежи 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российской истории и культуре, героях российской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истории и формирование уважительного отношения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 ним, укрепление чувства сопричастности к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историческому наследию, ответственности за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происходящее в обществе и государстве,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развитие краеведения.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ru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04" y="0"/>
            <a:ext cx="3797495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1649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Социально-патриотическое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воспитание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DSCN8786.jpg"/>
          <p:cNvPicPr>
            <a:picLocks noChangeAspect="1"/>
          </p:cNvPicPr>
          <p:nvPr/>
        </p:nvPicPr>
        <p:blipFill>
          <a:blip r:embed="rId3" cstate="print"/>
          <a:srcRect l="14062" t="30208" r="10937"/>
          <a:stretch>
            <a:fillRect/>
          </a:stretch>
        </p:blipFill>
        <p:spPr>
          <a:xfrm>
            <a:off x="500034" y="1285860"/>
            <a:ext cx="3786214" cy="2642449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136489" y="4180344"/>
            <a:ext cx="928048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ктивизация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межпоколенческой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преемственности,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укрепление их социальной общности, развитие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добровольческой активности, активизация участия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детей и подростков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жизни страны, края, города,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организации, коллектива; укрепление института семьи,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развитие чувства необходимости заботиться 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людях пожилого возраста.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678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ГОРОДСКАЯ ЦЕЛЕВАЯ ПРОГРАММА  «ПАТРИОТИЧЕСКОЕ ВОСПИТАНИЕ ДЕТЕЙ И МОЛОДЕЖИ ГОРОДА НЕВИННОМЫССКА  на  2017 - 2020 годы»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 №6</dc:creator>
  <cp:lastModifiedBy>Методист №6</cp:lastModifiedBy>
  <cp:revision>18</cp:revision>
  <dcterms:created xsi:type="dcterms:W3CDTF">2017-01-20T09:10:54Z</dcterms:created>
  <dcterms:modified xsi:type="dcterms:W3CDTF">2017-01-20T12:27:30Z</dcterms:modified>
</cp:coreProperties>
</file>